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20" r:id="rId3"/>
  </p:sldMasterIdLst>
  <p:sldIdLst>
    <p:sldId id="256" r:id="rId4"/>
    <p:sldId id="257" r:id="rId5"/>
    <p:sldId id="258" r:id="rId6"/>
    <p:sldId id="259" r:id="rId7"/>
    <p:sldId id="269" r:id="rId8"/>
    <p:sldId id="262" r:id="rId9"/>
    <p:sldId id="263" r:id="rId10"/>
    <p:sldId id="270" r:id="rId11"/>
    <p:sldId id="271" r:id="rId12"/>
    <p:sldId id="267" r:id="rId13"/>
    <p:sldId id="268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7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8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3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5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3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1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36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6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23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45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2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6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37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0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86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917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89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50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72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5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5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2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38C6-BAD6-4A5C-BAA8-21777EE897E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B397-7A87-44C3-B415-677E8C4A7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8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8B1D-FBAC-7A28-99FA-EF4F22EB6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42613"/>
            <a:ext cx="8724550" cy="336735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Doctrinal Application of the life of Abraham</a:t>
            </a:r>
            <a:b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9563D-7AD9-F2DE-63A1-D487B97B1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335" y="3602037"/>
            <a:ext cx="8850385" cy="2790373"/>
          </a:xfrm>
        </p:spPr>
        <p:txBody>
          <a:bodyPr>
            <a:normAutofit/>
          </a:bodyPr>
          <a:lstStyle/>
          <a:p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Observing how the New Testament uses the Old Testament to illustrate doctrinal truths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1615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Abraham 86 Years Old		Justified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 Years Old				    Circumcised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+ Years Later				Law Given</a:t>
            </a:r>
          </a:p>
        </p:txBody>
      </p:sp>
    </p:spTree>
    <p:extLst>
      <p:ext uri="{BB962C8B-B14F-4D97-AF65-F5344CB8AC3E}">
        <p14:creationId xmlns:p14="http://schemas.microsoft.com/office/powerpoint/2010/main" val="412227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4:1-8		Abraham justified by faith 			not works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4:9-12		Abraham justified by faith 			not ritual or rite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4:13-16		Abraham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justified by </a:t>
            </a:r>
            <a:r>
              <a:rPr lang="en-US" sz="40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faith 			not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 keeping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7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 splendid example the Holy Spirit gives us in the life of Abraham! Galatians 3 and Romans 4 are built upon Genesis 15:6.</a:t>
            </a:r>
            <a:endParaRPr lang="en-US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91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9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8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4	 compare	 Genesis 15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	One way the New Testament uses 	Abraham’s life is as 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 	Precedent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This is also known as 	Case Law.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	If he was justified by faith, then: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So </a:t>
            </a:r>
            <a:r>
              <a:rPr lang="en-US" sz="44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everybody (case 				law)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So </a:t>
            </a:r>
            <a:r>
              <a:rPr lang="en-US" sz="44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everybody (legal 				precedent)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1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this underscores the seriousness of Old Testament literature. </a:t>
            </a:r>
          </a:p>
          <a:p>
            <a:pPr marL="0" indent="0" algn="ctr">
              <a:buNone/>
            </a:pPr>
            <a:endParaRPr lang="en-US" sz="7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Accuracy necessary. </a:t>
            </a:r>
          </a:p>
          <a:p>
            <a:pPr marL="0" indent="0" algn="ctr">
              <a:buNone/>
            </a:pPr>
            <a:endParaRPr lang="en-US" sz="7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Inspiration and Inerrancy mandatory.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3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>
            <a:normAutofit fontScale="92500" lnSpcReduction="20000"/>
          </a:bodyPr>
          <a:lstStyle/>
          <a:p>
            <a:pPr marL="857250" marR="0" indent="-8572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romanUcPeriod" startAt="2"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Another way the New Testament uses Abraham’s life is as 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Analogy.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was justified by faith.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what is meant “by faith”? 	Romans 4:16 &amp; cf. 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Abraham believed God, Who could bring life out of death. Paul illustrates from the life of Abraham a vital element of “saving faith”. 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F1E0-234D-C44A-1E80-32CA7ED6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051721" cy="655180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				Faith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He Does			     How He Does It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(Condition)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B041BD5-C0B0-95D5-96BE-97A09AD54CE3}"/>
              </a:ext>
            </a:extLst>
          </p:cNvPr>
          <p:cNvSpPr/>
          <p:nvPr/>
        </p:nvSpPr>
        <p:spPr>
          <a:xfrm>
            <a:off x="1870746" y="1504465"/>
            <a:ext cx="496848" cy="226219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17C4F81-4115-9860-FC34-3527B8A00BD2}"/>
              </a:ext>
            </a:extLst>
          </p:cNvPr>
          <p:cNvSpPr/>
          <p:nvPr/>
        </p:nvSpPr>
        <p:spPr>
          <a:xfrm flipH="1">
            <a:off x="6922635" y="1504465"/>
            <a:ext cx="496849" cy="23796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DFC4E1B-075C-6249-3181-FE704D57C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4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7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God saves is illustrated in Abraham’s life. Why is Abraham used by the Holy Spirit as</a:t>
            </a:r>
            <a:r>
              <a:rPr lang="en-US" sz="72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</a:t>
            </a:r>
            <a:r>
              <a:rPr lang="en-US" sz="7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example of saving faith? </a:t>
            </a:r>
          </a:p>
          <a:p>
            <a:pPr marL="0" indent="0" algn="ctr">
              <a:buNone/>
            </a:pPr>
            <a:r>
              <a:rPr lang="en-US" sz="7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Why not Moses? Joseph? Noah?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1225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143000" indent="-1143000">
              <a:buAutoNum type="arabicPeriod"/>
            </a:pP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the fact of 	his salvation is clearly 	stated in Scripture.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we can look and see that Abraham was justified (declared righteous)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</a:p>
          <a:p>
            <a:pPr marL="0" indent="0" algn="ctr">
              <a:buNone/>
            </a:pP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15:6; Galatians 3:6</a:t>
            </a:r>
          </a:p>
        </p:txBody>
      </p:sp>
    </p:spTree>
    <p:extLst>
      <p:ext uri="{BB962C8B-B14F-4D97-AF65-F5344CB8AC3E}">
        <p14:creationId xmlns:p14="http://schemas.microsoft.com/office/powerpoint/2010/main" val="129141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143000" indent="-1143000">
              <a:buAutoNum type="arabicPeriod" startAt="2"/>
            </a:pP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terms of Abrahams’s justification are clear.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believed God – simple, clear, singular.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= Hebrew – “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“To lean on”; “dependency”.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condition found in the New Testament or the Old Testament for Abraham. 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269B-454E-FB14-F4C7-DD5D9D99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83890"/>
            <a:ext cx="8992998" cy="67741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When 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when 	he was justified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Many people think maybe there’s a rite or ritual I can go through once or often that can justify me before a holy and righteous God.</a:t>
            </a:r>
          </a:p>
          <a:p>
            <a:pPr marL="0" indent="0" algn="ctr">
              <a:buNone/>
            </a:pP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8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</TotalTime>
  <Words>459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2_Office Theme</vt:lpstr>
      <vt:lpstr>3_Office Theme</vt:lpstr>
      <vt:lpstr>Doctrinal Application of the life of Abraham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Doctrinal Application of the life of Abraham </dc:title>
  <dc:creator>Larry Price</dc:creator>
  <cp:lastModifiedBy>Larry Price</cp:lastModifiedBy>
  <cp:revision>16</cp:revision>
  <dcterms:created xsi:type="dcterms:W3CDTF">2024-01-10T14:17:17Z</dcterms:created>
  <dcterms:modified xsi:type="dcterms:W3CDTF">2024-01-10T15:14:47Z</dcterms:modified>
</cp:coreProperties>
</file>