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195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C023-0EBF-4F09-90D2-32A6FBABCEE8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E945-16FB-4FDB-8455-63AA70D94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0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C023-0EBF-4F09-90D2-32A6FBABCEE8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E945-16FB-4FDB-8455-63AA70D94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0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C023-0EBF-4F09-90D2-32A6FBABCEE8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E945-16FB-4FDB-8455-63AA70D94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2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C023-0EBF-4F09-90D2-32A6FBABCEE8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E945-16FB-4FDB-8455-63AA70D94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C023-0EBF-4F09-90D2-32A6FBABCEE8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E945-16FB-4FDB-8455-63AA70D94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43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C023-0EBF-4F09-90D2-32A6FBABCEE8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E945-16FB-4FDB-8455-63AA70D94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5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C023-0EBF-4F09-90D2-32A6FBABCEE8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E945-16FB-4FDB-8455-63AA70D94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85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C023-0EBF-4F09-90D2-32A6FBABCEE8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E945-16FB-4FDB-8455-63AA70D94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7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C023-0EBF-4F09-90D2-32A6FBABCEE8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E945-16FB-4FDB-8455-63AA70D94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C023-0EBF-4F09-90D2-32A6FBABCEE8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E945-16FB-4FDB-8455-63AA70D94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53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C023-0EBF-4F09-90D2-32A6FBABCEE8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E945-16FB-4FDB-8455-63AA70D94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0C023-0EBF-4F09-90D2-32A6FBABCEE8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EE945-16FB-4FDB-8455-63AA70D94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015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71188-DC6A-AFA1-EF34-147C3CD938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4900" dirty="0"/>
              <a:t>Genesis 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8A47B-79BA-3FA7-4AE6-4F3246ABC7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3602038"/>
            <a:ext cx="8730842" cy="2882652"/>
          </a:xfrm>
        </p:spPr>
        <p:txBody>
          <a:bodyPr>
            <a:normAutofit/>
          </a:bodyPr>
          <a:lstStyle/>
          <a:p>
            <a:r>
              <a:rPr lang="en-US" sz="6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a</a:t>
            </a:r>
          </a:p>
          <a:p>
            <a:r>
              <a:rPr lang="en-US" sz="4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Brief Excursus on Bible’s view of Homosexuality</a:t>
            </a:r>
            <a:endParaRPr lang="en-US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89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AE244-C309-7626-7363-A3B0425F6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12" y="0"/>
            <a:ext cx="9076888" cy="6858000"/>
          </a:xfrm>
        </p:spPr>
        <p:txBody>
          <a:bodyPr>
            <a:normAutofit fontScale="92500" lnSpcReduction="10000"/>
          </a:bodyPr>
          <a:lstStyle/>
          <a:p>
            <a:pPr marL="914400" marR="0" indent="-9144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4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Clearly condemned in both Old and New Testament	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Genesis 19:1-26; Leviticus 18:22; 	Romans 1:18-32; 1Corinthians 	6:9; 1Timothy 1:10; 2Peter2:6-8; </a:t>
            </a:r>
            <a:endParaRPr lang="en-US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Jude 1:6,7</a:t>
            </a:r>
            <a:endParaRPr lang="en-US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Under the Mosaic law, punishable 	by death Leviticus 20:13</a:t>
            </a:r>
            <a:endParaRPr lang="en-US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204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AE244-C309-7626-7363-A3B0425F6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12" y="0"/>
            <a:ext cx="9076888" cy="6858000"/>
          </a:xfrm>
        </p:spPr>
        <p:txBody>
          <a:bodyPr>
            <a:normAutofit fontScale="92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No “practicing” homosexual 	will enter the kingdom of God 	1Corinthians 6:9,10</a:t>
            </a:r>
            <a:endParaRPr lang="en-US" sz="5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5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	Having homosexual tendencies 	is not in and of itself sin – no 	more than having tendencies 	any other immoral areas is sin. </a:t>
            </a:r>
            <a:r>
              <a:rPr lang="en-US" sz="52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It’s giving in to such 	tendencies that </a:t>
            </a:r>
            <a:r>
              <a:rPr lang="en-US" sz="5200" b="1" i="1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sin!</a:t>
            </a:r>
            <a:endParaRPr lang="en-US" sz="5200" b="1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412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AE244-C309-7626-7363-A3B0425F6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12" y="0"/>
            <a:ext cx="9076888" cy="685800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	Deliverance is possible 	through God’s power 	1Corinthians 6:11. Once 	delivered, individuals may 	still battle sinful desires as 	heterosexuals do in other 	areas of life.</a:t>
            </a:r>
            <a:endParaRPr lang="en-US" sz="5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435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AE244-C309-7626-7363-A3B0425F6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12" y="0"/>
            <a:ext cx="9076888" cy="6858000"/>
          </a:xfrm>
        </p:spPr>
        <p:txBody>
          <a:bodyPr>
            <a:normAutofit lnSpcReduction="10000"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Lot’s History – His Choices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11:31</a:t>
            </a:r>
            <a:r>
              <a:rPr lang="en-US" sz="40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leaves Ur with his grandfather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9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12:4		He went with Abraham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9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13:6-10, 	Lot chose toward Sodom, </a:t>
            </a:r>
            <a:r>
              <a:rPr lang="en-US" sz="40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11,12,13		like </a:t>
            </a: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Egypt. Pitches his 				tent towards Sodom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19:1		Sat in the gate of Sodom (Mayor?) 		compare Deuteronomy 21:19,20; 		Ruth 4:1; 2Samuel 15:2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102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AE244-C309-7626-7363-A3B0425F6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12" y="0"/>
            <a:ext cx="9076888" cy="6858000"/>
          </a:xfrm>
        </p:spPr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Lot’s Loss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5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7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Luke 17:32,33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72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7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1Corinthians 3:15</a:t>
            </a:r>
            <a:endParaRPr lang="en-US" sz="7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353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AE244-C309-7626-7363-A3B0425F6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12" y="0"/>
            <a:ext cx="9076888" cy="6858000"/>
          </a:xfrm>
        </p:spPr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God’s Faithfulness</a:t>
            </a:r>
            <a:endParaRPr lang="en-US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To Lot		2Peter 2:6-9		</a:t>
            </a:r>
            <a:endParaRPr lang="en-US" sz="5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5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9144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 startAt="2"/>
            </a:pPr>
            <a:r>
              <a:rPr lang="en-US" sz="5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Abraham	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400" kern="1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54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Genesis </a:t>
            </a:r>
            <a:r>
              <a:rPr lang="en-US" sz="5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 &amp; 19:29</a:t>
            </a:r>
            <a:endParaRPr lang="en-US" sz="5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964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AE244-C309-7626-7363-A3B0425F6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12" y="0"/>
            <a:ext cx="9076888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202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AE244-C309-7626-7363-A3B0425F6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12" y="0"/>
            <a:ext cx="9076888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512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1115</TotalTime>
  <Words>247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Genesis 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 19</dc:title>
  <dc:creator>Larry Price</dc:creator>
  <cp:lastModifiedBy>Larry Price</cp:lastModifiedBy>
  <cp:revision>8</cp:revision>
  <dcterms:created xsi:type="dcterms:W3CDTF">2024-01-04T13:51:03Z</dcterms:created>
  <dcterms:modified xsi:type="dcterms:W3CDTF">2024-01-09T16:52:33Z</dcterms:modified>
</cp:coreProperties>
</file>